
<file path=[Content_Types].xml><?xml version="1.0" encoding="utf-8"?>
<Types xmlns="http://schemas.openxmlformats.org/package/2006/content-types">
  <Default Extension="tmp" ContentType="image/png"/>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36" r:id="rId1"/>
  </p:sldMasterIdLst>
  <p:sldIdLst>
    <p:sldId id="256" r:id="rId2"/>
    <p:sldId id="257" r:id="rId3"/>
    <p:sldId id="258" r:id="rId4"/>
    <p:sldId id="259" r:id="rId5"/>
    <p:sldId id="260" r:id="rId6"/>
    <p:sldId id="261" r:id="rId7"/>
    <p:sldId id="262" r:id="rId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21" d="100"/>
          <a:sy n="121" d="100"/>
        </p:scale>
        <p:origin x="1314" y="10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52426" y="2895600"/>
            <a:ext cx="4572000" cy="1368798"/>
          </a:xfrm>
        </p:spPr>
        <p:txBody>
          <a:bodyPr>
            <a:normAutofit/>
          </a:bodyPr>
          <a:lstStyle>
            <a:lvl1pPr marL="0" indent="0" algn="l">
              <a:buNone/>
              <a:defRPr sz="2000" b="0" i="1" cap="none" spc="120" baseline="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15" name="Rectangle 14"/>
          <p:cNvSpPr/>
          <p:nvPr/>
        </p:nvSpPr>
        <p:spPr>
          <a:xfrm>
            <a:off x="0" y="4743451"/>
            <a:ext cx="9144000" cy="2114550"/>
          </a:xfrm>
          <a:prstGeom prst="rect">
            <a:avLst/>
          </a:prstGeom>
          <a:solidFill>
            <a:schemeClr val="accent5">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6" name="Straight Connector 15"/>
          <p:cNvCxnSpPr/>
          <p:nvPr/>
        </p:nvCxnSpPr>
        <p:spPr>
          <a:xfrm>
            <a:off x="0" y="4714875"/>
            <a:ext cx="9144000" cy="1588"/>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sp>
        <p:nvSpPr>
          <p:cNvPr id="22" name="Date Placeholder 21"/>
          <p:cNvSpPr>
            <a:spLocks noGrp="1"/>
          </p:cNvSpPr>
          <p:nvPr>
            <p:ph type="dt" sz="half" idx="10"/>
          </p:nvPr>
        </p:nvSpPr>
        <p:spPr/>
        <p:txBody>
          <a:bodyPr/>
          <a:lstStyle/>
          <a:p>
            <a:fld id="{914D4040-C630-4BD0-9C98-5E14E82A468E}" type="datetimeFigureOut">
              <a:rPr lang="en-US" smtClean="0"/>
              <a:t>8/27/2014</a:t>
            </a:fld>
            <a:endParaRPr lang="en-US"/>
          </a:p>
        </p:txBody>
      </p:sp>
      <p:sp>
        <p:nvSpPr>
          <p:cNvPr id="23" name="Slide Number Placeholder 22"/>
          <p:cNvSpPr>
            <a:spLocks noGrp="1"/>
          </p:cNvSpPr>
          <p:nvPr>
            <p:ph type="sldNum" sz="quarter" idx="11"/>
          </p:nvPr>
        </p:nvSpPr>
        <p:spPr/>
        <p:txBody>
          <a:bodyPr/>
          <a:lstStyle/>
          <a:p>
            <a:fld id="{A801024E-E648-4F4F-8D5D-0FB446649191}" type="slidenum">
              <a:rPr lang="en-US" smtClean="0"/>
              <a:t>‹#›</a:t>
            </a:fld>
            <a:endParaRPr lang="en-US"/>
          </a:p>
        </p:txBody>
      </p:sp>
      <p:sp>
        <p:nvSpPr>
          <p:cNvPr id="24" name="Footer Placeholder 23"/>
          <p:cNvSpPr>
            <a:spLocks noGrp="1"/>
          </p:cNvSpPr>
          <p:nvPr>
            <p:ph type="ftr" sz="quarter" idx="12"/>
          </p:nvPr>
        </p:nvSpPr>
        <p:spPr/>
        <p:txBody>
          <a:bodyPr/>
          <a:lstStyle/>
          <a:p>
            <a:endParaRPr lang="en-US"/>
          </a:p>
        </p:txBody>
      </p:sp>
      <p:sp>
        <p:nvSpPr>
          <p:cNvPr id="12" name="Title 11"/>
          <p:cNvSpPr>
            <a:spLocks noGrp="1"/>
          </p:cNvSpPr>
          <p:nvPr>
            <p:ph type="title"/>
          </p:nvPr>
        </p:nvSpPr>
        <p:spPr>
          <a:xfrm>
            <a:off x="352426" y="457200"/>
            <a:ext cx="7680960" cy="2438399"/>
          </a:xfrm>
        </p:spPr>
        <p:txBody>
          <a:bodyPr>
            <a:normAutofit/>
          </a:bodyPr>
          <a:lstStyle>
            <a:lvl1pPr>
              <a:spcBef>
                <a:spcPts val="0"/>
              </a:spcBef>
              <a:defRPr kumimoji="0" lang="en-US" sz="6000" b="1" i="0" u="none" strike="noStrike" kern="1200" cap="none" spc="0" normalizeH="0" baseline="0" noProof="0" smtClean="0">
                <a:ln>
                  <a:noFill/>
                </a:ln>
                <a:gradFill>
                  <a:gsLst>
                    <a:gs pos="0">
                      <a:schemeClr val="tx1">
                        <a:alpha val="92000"/>
                      </a:schemeClr>
                    </a:gs>
                    <a:gs pos="45000">
                      <a:schemeClr val="tx1">
                        <a:alpha val="51000"/>
                      </a:schemeClr>
                    </a:gs>
                    <a:gs pos="100000">
                      <a:schemeClr val="tx1"/>
                    </a:gs>
                  </a:gsLst>
                  <a:lin ang="3600000" scaled="0"/>
                </a:gradFill>
                <a:effectLst/>
                <a:uLnTx/>
                <a:uFillTx/>
                <a:latin typeface="+mj-lt"/>
                <a:ea typeface="+mj-ea"/>
                <a:cs typeface="Tunga" pitchFamily="2"/>
              </a:defRPr>
            </a:lvl1pPr>
          </a:lstStyle>
          <a:p>
            <a:r>
              <a:rPr lang="en-US" smtClean="0"/>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Content Placeholder 30"/>
          <p:cNvSpPr>
            <a:spLocks noGrp="1"/>
          </p:cNvSpPr>
          <p:nvPr>
            <p:ph sz="quarter" idx="13"/>
          </p:nvPr>
        </p:nvSpPr>
        <p:spPr>
          <a:xfrm>
            <a:off x="352426" y="1463040"/>
            <a:ext cx="7680960" cy="4724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2" name="Date Placeholder 11"/>
          <p:cNvSpPr>
            <a:spLocks noGrp="1"/>
          </p:cNvSpPr>
          <p:nvPr>
            <p:ph type="dt" sz="half" idx="14"/>
          </p:nvPr>
        </p:nvSpPr>
        <p:spPr/>
        <p:txBody>
          <a:bodyPr/>
          <a:lstStyle/>
          <a:p>
            <a:fld id="{914D4040-C630-4BD0-9C98-5E14E82A468E}" type="datetimeFigureOut">
              <a:rPr lang="en-US" smtClean="0"/>
              <a:t>8/27/2014</a:t>
            </a:fld>
            <a:endParaRPr lang="en-US"/>
          </a:p>
        </p:txBody>
      </p:sp>
      <p:sp>
        <p:nvSpPr>
          <p:cNvPr id="19" name="Slide Number Placeholder 18"/>
          <p:cNvSpPr>
            <a:spLocks noGrp="1"/>
          </p:cNvSpPr>
          <p:nvPr>
            <p:ph type="sldNum" sz="quarter" idx="15"/>
          </p:nvPr>
        </p:nvSpPr>
        <p:spPr/>
        <p:txBody>
          <a:bodyPr/>
          <a:lstStyle/>
          <a:p>
            <a:fld id="{A801024E-E648-4F4F-8D5D-0FB446649191}" type="slidenum">
              <a:rPr lang="en-US" smtClean="0"/>
              <a:t>‹#›</a:t>
            </a:fld>
            <a:endParaRPr lang="en-US"/>
          </a:p>
        </p:txBody>
      </p:sp>
      <p:sp>
        <p:nvSpPr>
          <p:cNvPr id="21" name="Footer Placeholder 20"/>
          <p:cNvSpPr>
            <a:spLocks noGrp="1"/>
          </p:cNvSpPr>
          <p:nvPr>
            <p:ph type="ftr" sz="quarter" idx="16"/>
          </p:nvPr>
        </p:nvSpPr>
        <p:spPr/>
        <p:txBody>
          <a:bodyPr/>
          <a:lstStyle/>
          <a:p>
            <a:endParaRPr lang="en-US"/>
          </a:p>
        </p:txBody>
      </p:sp>
      <p:sp>
        <p:nvSpPr>
          <p:cNvPr id="8" name="Title 7"/>
          <p:cNvSpPr>
            <a:spLocks noGrp="1"/>
          </p:cNvSpPr>
          <p:nvPr>
            <p:ph type="title"/>
          </p:nvPr>
        </p:nvSpPr>
        <p:spPr/>
        <p:txBody>
          <a:bodyPr/>
          <a:lstStyle/>
          <a:p>
            <a:r>
              <a:rPr lang="en-US" smtClean="0"/>
              <a:t>Click to edit Master title style</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Subtitle 2"/>
          <p:cNvSpPr>
            <a:spLocks noGrp="1"/>
          </p:cNvSpPr>
          <p:nvPr>
            <p:ph type="subTitle" idx="1"/>
          </p:nvPr>
        </p:nvSpPr>
        <p:spPr>
          <a:xfrm>
            <a:off x="352426" y="4003302"/>
            <a:ext cx="4572000" cy="1178298"/>
          </a:xfrm>
        </p:spPr>
        <p:txBody>
          <a:bodyPr>
            <a:normAutofit/>
          </a:bodyPr>
          <a:lstStyle>
            <a:lvl1pPr marL="0" indent="0" algn="l">
              <a:buNone/>
              <a:defRPr sz="2000" b="0" i="1" cap="none" spc="120" baseline="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16" name="Date Placeholder 15"/>
          <p:cNvSpPr>
            <a:spLocks noGrp="1"/>
          </p:cNvSpPr>
          <p:nvPr>
            <p:ph type="dt" sz="half" idx="10"/>
          </p:nvPr>
        </p:nvSpPr>
        <p:spPr/>
        <p:txBody>
          <a:bodyPr/>
          <a:lstStyle/>
          <a:p>
            <a:fld id="{914D4040-C630-4BD0-9C98-5E14E82A468E}" type="datetimeFigureOut">
              <a:rPr lang="en-US" smtClean="0"/>
              <a:t>8/27/2014</a:t>
            </a:fld>
            <a:endParaRPr lang="en-US"/>
          </a:p>
        </p:txBody>
      </p:sp>
      <p:sp>
        <p:nvSpPr>
          <p:cNvPr id="20" name="Slide Number Placeholder 19"/>
          <p:cNvSpPr>
            <a:spLocks noGrp="1"/>
          </p:cNvSpPr>
          <p:nvPr>
            <p:ph type="sldNum" sz="quarter" idx="11"/>
          </p:nvPr>
        </p:nvSpPr>
        <p:spPr/>
        <p:txBody>
          <a:bodyPr/>
          <a:lstStyle/>
          <a:p>
            <a:fld id="{A801024E-E648-4F4F-8D5D-0FB446649191}" type="slidenum">
              <a:rPr lang="en-US" smtClean="0"/>
              <a:t>‹#›</a:t>
            </a:fld>
            <a:endParaRPr lang="en-US"/>
          </a:p>
        </p:txBody>
      </p:sp>
      <p:sp>
        <p:nvSpPr>
          <p:cNvPr id="21" name="Footer Placeholder 20"/>
          <p:cNvSpPr>
            <a:spLocks noGrp="1"/>
          </p:cNvSpPr>
          <p:nvPr>
            <p:ph type="ftr" sz="quarter" idx="12"/>
          </p:nvPr>
        </p:nvSpPr>
        <p:spPr/>
        <p:txBody>
          <a:bodyPr/>
          <a:lstStyle/>
          <a:p>
            <a:endParaRPr lang="en-US"/>
          </a:p>
        </p:txBody>
      </p:sp>
      <p:sp>
        <p:nvSpPr>
          <p:cNvPr id="13" name="Rectangle 12"/>
          <p:cNvSpPr/>
          <p:nvPr/>
        </p:nvSpPr>
        <p:spPr>
          <a:xfrm>
            <a:off x="0" y="0"/>
            <a:ext cx="9144000" cy="1828800"/>
          </a:xfrm>
          <a:prstGeom prst="rect">
            <a:avLst/>
          </a:prstGeom>
          <a:solidFill>
            <a:schemeClr val="accent5">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8" name="Straight Connector 17"/>
          <p:cNvCxnSpPr/>
          <p:nvPr/>
        </p:nvCxnSpPr>
        <p:spPr>
          <a:xfrm>
            <a:off x="-4439" y="1828800"/>
            <a:ext cx="9144000" cy="1588"/>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sp>
        <p:nvSpPr>
          <p:cNvPr id="14" name="Title 13"/>
          <p:cNvSpPr>
            <a:spLocks noGrp="1"/>
          </p:cNvSpPr>
          <p:nvPr>
            <p:ph type="title"/>
          </p:nvPr>
        </p:nvSpPr>
        <p:spPr>
          <a:xfrm>
            <a:off x="354366" y="1990078"/>
            <a:ext cx="8439912" cy="1984248"/>
          </a:xfrm>
        </p:spPr>
        <p:txBody>
          <a:bodyPr>
            <a:noAutofit/>
          </a:bodyPr>
          <a:lstStyle>
            <a:lvl1pPr>
              <a:defRPr kumimoji="0" lang="en-US" sz="6000" b="1" i="0" u="none" strike="noStrike" kern="1200" cap="none" spc="0" normalizeH="0" baseline="0" noProof="0" dirty="0" smtClean="0">
                <a:ln>
                  <a:noFill/>
                </a:ln>
                <a:gradFill>
                  <a:gsLst>
                    <a:gs pos="0">
                      <a:schemeClr val="tx1">
                        <a:alpha val="92000"/>
                      </a:schemeClr>
                    </a:gs>
                    <a:gs pos="45000">
                      <a:schemeClr val="tx1">
                        <a:alpha val="51000"/>
                      </a:schemeClr>
                    </a:gs>
                    <a:gs pos="100000">
                      <a:schemeClr val="tx1"/>
                    </a:gs>
                  </a:gsLst>
                  <a:lin ang="3600000" scaled="0"/>
                </a:gradFill>
                <a:effectLst/>
                <a:uLnTx/>
                <a:uFillTx/>
                <a:latin typeface="+mj-lt"/>
                <a:ea typeface="+mj-ea"/>
                <a:cs typeface="Tunga" pitchFamily="2"/>
              </a:defRPr>
            </a:lvl1pPr>
          </a:lstStyle>
          <a:p>
            <a:pPr marL="0" marR="0" lvl="0" indent="0" algn="l" defTabSz="914400" rtl="0" eaLnBrk="1" fontAlgn="auto" latinLnBrk="0" hangingPunct="1">
              <a:lnSpc>
                <a:spcPct val="100000"/>
              </a:lnSpc>
              <a:spcBef>
                <a:spcPts val="400"/>
              </a:spcBef>
              <a:spcAft>
                <a:spcPts val="0"/>
              </a:spcAft>
              <a:buClrTx/>
              <a:buSzTx/>
              <a:buFontTx/>
              <a:buNone/>
              <a:tabLst/>
              <a:defRPr/>
            </a:pPr>
            <a:r>
              <a:rPr lang="en-US" smtClean="0"/>
              <a:t>Click to edit Master title style</a:t>
            </a:r>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0" name="Rectangle 9"/>
          <p:cNvSpPr/>
          <p:nvPr/>
        </p:nvSpPr>
        <p:spPr>
          <a:xfrm>
            <a:off x="0" y="0"/>
            <a:ext cx="9144000" cy="685800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Content Placeholder 11"/>
          <p:cNvSpPr>
            <a:spLocks noGrp="1"/>
          </p:cNvSpPr>
          <p:nvPr>
            <p:ph sz="quarter" idx="14"/>
          </p:nvPr>
        </p:nvSpPr>
        <p:spPr>
          <a:xfrm>
            <a:off x="4901184" y="1463040"/>
            <a:ext cx="3886200" cy="4288536"/>
          </a:xfrm>
        </p:spPr>
        <p:txBody>
          <a:bodyPr>
            <a:normAutofit/>
          </a:bodyPr>
          <a:lstStyle>
            <a:lvl1pPr>
              <a:defRPr sz="1600"/>
            </a:lvl1pPr>
            <a:lvl2pPr>
              <a:defRPr sz="1600"/>
            </a:lvl2pPr>
            <a:lvl3pPr>
              <a:defRPr sz="16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8" name="Content Placeholder 30"/>
          <p:cNvSpPr>
            <a:spLocks noGrp="1"/>
          </p:cNvSpPr>
          <p:nvPr>
            <p:ph sz="quarter" idx="13"/>
          </p:nvPr>
        </p:nvSpPr>
        <p:spPr>
          <a:xfrm>
            <a:off x="352426" y="1463040"/>
            <a:ext cx="3886200" cy="4288536"/>
          </a:xfrm>
        </p:spPr>
        <p:txBody>
          <a:bodyPr>
            <a:normAutofit/>
          </a:bodyPr>
          <a:lstStyle>
            <a:lvl1pPr>
              <a:defRPr sz="1600"/>
            </a:lvl1pPr>
            <a:lvl2pPr>
              <a:defRPr sz="1600"/>
            </a:lvl2pPr>
            <a:lvl3pPr>
              <a:defRPr sz="16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27" name="Title 26"/>
          <p:cNvSpPr>
            <a:spLocks noGrp="1"/>
          </p:cNvSpPr>
          <p:nvPr>
            <p:ph type="title"/>
          </p:nvPr>
        </p:nvSpPr>
        <p:spPr/>
        <p:txBody>
          <a:bodyPr/>
          <a:lstStyle/>
          <a:p>
            <a:r>
              <a:rPr lang="en-US" smtClean="0"/>
              <a:t>Click to edit Master title style</a:t>
            </a:r>
            <a:endParaRPr lang="en-US" dirty="0"/>
          </a:p>
        </p:txBody>
      </p:sp>
      <p:sp>
        <p:nvSpPr>
          <p:cNvPr id="20" name="Date Placeholder 19"/>
          <p:cNvSpPr>
            <a:spLocks noGrp="1"/>
          </p:cNvSpPr>
          <p:nvPr>
            <p:ph type="dt" sz="half" idx="15"/>
          </p:nvPr>
        </p:nvSpPr>
        <p:spPr/>
        <p:txBody>
          <a:bodyPr/>
          <a:lstStyle/>
          <a:p>
            <a:fld id="{914D4040-C630-4BD0-9C98-5E14E82A468E}" type="datetimeFigureOut">
              <a:rPr lang="en-US" smtClean="0"/>
              <a:t>8/27/2014</a:t>
            </a:fld>
            <a:endParaRPr lang="en-US"/>
          </a:p>
        </p:txBody>
      </p:sp>
      <p:sp>
        <p:nvSpPr>
          <p:cNvPr id="25" name="Slide Number Placeholder 24"/>
          <p:cNvSpPr>
            <a:spLocks noGrp="1"/>
          </p:cNvSpPr>
          <p:nvPr>
            <p:ph type="sldNum" sz="quarter" idx="16"/>
          </p:nvPr>
        </p:nvSpPr>
        <p:spPr/>
        <p:txBody>
          <a:bodyPr/>
          <a:lstStyle/>
          <a:p>
            <a:fld id="{A801024E-E648-4F4F-8D5D-0FB446649191}" type="slidenum">
              <a:rPr lang="en-US" smtClean="0"/>
              <a:t>‹#›</a:t>
            </a:fld>
            <a:endParaRPr lang="en-US"/>
          </a:p>
        </p:txBody>
      </p:sp>
      <p:sp>
        <p:nvSpPr>
          <p:cNvPr id="26" name="Footer Placeholder 25"/>
          <p:cNvSpPr>
            <a:spLocks noGrp="1"/>
          </p:cNvSpPr>
          <p:nvPr>
            <p:ph type="ftr" sz="quarter" idx="17"/>
          </p:nvPr>
        </p:nvSpPr>
        <p:spPr/>
        <p:txBody>
          <a:bodyPr/>
          <a:lstStyle/>
          <a:p>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3" name="Rectangle 12"/>
          <p:cNvSpPr/>
          <p:nvPr/>
        </p:nvSpPr>
        <p:spPr>
          <a:xfrm>
            <a:off x="0" y="0"/>
            <a:ext cx="9144000" cy="685800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 Placeholder 3"/>
          <p:cNvSpPr>
            <a:spLocks noGrp="1"/>
          </p:cNvSpPr>
          <p:nvPr>
            <p:ph type="body" sz="half" idx="2"/>
          </p:nvPr>
        </p:nvSpPr>
        <p:spPr>
          <a:xfrm>
            <a:off x="352426" y="1463040"/>
            <a:ext cx="3886200" cy="509587"/>
          </a:xfrm>
        </p:spPr>
        <p:txBody>
          <a:bodyPr>
            <a:normAutofit/>
          </a:bodyPr>
          <a:lstStyle>
            <a:lvl1pPr marL="0" indent="0">
              <a:buNone/>
              <a:defRPr sz="2000" b="0" i="1" spc="0" baseline="0">
                <a:solidFill>
                  <a:schemeClr val="tx1"/>
                </a:solidFill>
                <a:latin typeface="+mj-lt"/>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9" name="Text Placeholder 3"/>
          <p:cNvSpPr>
            <a:spLocks noGrp="1"/>
          </p:cNvSpPr>
          <p:nvPr>
            <p:ph type="body" sz="half" idx="15"/>
          </p:nvPr>
        </p:nvSpPr>
        <p:spPr>
          <a:xfrm>
            <a:off x="4900613" y="1463040"/>
            <a:ext cx="3886200" cy="509587"/>
          </a:xfrm>
        </p:spPr>
        <p:txBody>
          <a:bodyPr>
            <a:normAutofit/>
          </a:bodyPr>
          <a:lstStyle>
            <a:lvl1pPr marL="0" indent="0">
              <a:buNone/>
              <a:defRPr sz="2000" b="0" i="1" spc="0" baseline="0">
                <a:solidFill>
                  <a:schemeClr val="tx1"/>
                </a:solidFill>
                <a:latin typeface="+mj-lt"/>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2" name="Content Placeholder 11"/>
          <p:cNvSpPr>
            <a:spLocks noGrp="1"/>
          </p:cNvSpPr>
          <p:nvPr>
            <p:ph sz="quarter" idx="14"/>
          </p:nvPr>
        </p:nvSpPr>
        <p:spPr>
          <a:xfrm>
            <a:off x="4900613" y="2011680"/>
            <a:ext cx="3886200" cy="3736848"/>
          </a:xfrm>
        </p:spPr>
        <p:txBody>
          <a:bodyPr>
            <a:normAutofit/>
          </a:bodyPr>
          <a:lstStyle>
            <a:lvl1pPr>
              <a:defRPr sz="1600"/>
            </a:lvl1pPr>
            <a:lvl2pPr>
              <a:defRPr sz="1600"/>
            </a:lvl2pPr>
            <a:lvl3pPr>
              <a:defRPr sz="16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28" name="Content Placeholder 30"/>
          <p:cNvSpPr>
            <a:spLocks noGrp="1"/>
          </p:cNvSpPr>
          <p:nvPr>
            <p:ph sz="quarter" idx="13"/>
          </p:nvPr>
        </p:nvSpPr>
        <p:spPr>
          <a:xfrm>
            <a:off x="352426" y="2011680"/>
            <a:ext cx="3886200" cy="3736848"/>
          </a:xfrm>
        </p:spPr>
        <p:txBody>
          <a:bodyPr>
            <a:normAutofit/>
          </a:bodyPr>
          <a:lstStyle>
            <a:lvl1pPr>
              <a:defRPr sz="1600"/>
            </a:lvl1pPr>
            <a:lvl2pPr>
              <a:defRPr sz="1600"/>
            </a:lvl2pPr>
            <a:lvl3pPr>
              <a:defRPr sz="16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30" name="Title 29"/>
          <p:cNvSpPr>
            <a:spLocks noGrp="1"/>
          </p:cNvSpPr>
          <p:nvPr>
            <p:ph type="title"/>
          </p:nvPr>
        </p:nvSpPr>
        <p:spPr/>
        <p:txBody>
          <a:bodyPr/>
          <a:lstStyle/>
          <a:p>
            <a:r>
              <a:rPr lang="en-US" smtClean="0"/>
              <a:t>Click to edit Master title style</a:t>
            </a:r>
            <a:endParaRPr lang="en-US"/>
          </a:p>
        </p:txBody>
      </p:sp>
      <p:sp>
        <p:nvSpPr>
          <p:cNvPr id="20" name="Date Placeholder 19"/>
          <p:cNvSpPr>
            <a:spLocks noGrp="1"/>
          </p:cNvSpPr>
          <p:nvPr>
            <p:ph type="dt" sz="half" idx="16"/>
          </p:nvPr>
        </p:nvSpPr>
        <p:spPr/>
        <p:txBody>
          <a:bodyPr/>
          <a:lstStyle/>
          <a:p>
            <a:fld id="{914D4040-C630-4BD0-9C98-5E14E82A468E}" type="datetimeFigureOut">
              <a:rPr lang="en-US" smtClean="0"/>
              <a:t>8/27/2014</a:t>
            </a:fld>
            <a:endParaRPr lang="en-US"/>
          </a:p>
        </p:txBody>
      </p:sp>
      <p:sp>
        <p:nvSpPr>
          <p:cNvPr id="24" name="Slide Number Placeholder 23"/>
          <p:cNvSpPr>
            <a:spLocks noGrp="1"/>
          </p:cNvSpPr>
          <p:nvPr>
            <p:ph type="sldNum" sz="quarter" idx="17"/>
          </p:nvPr>
        </p:nvSpPr>
        <p:spPr/>
        <p:txBody>
          <a:bodyPr/>
          <a:lstStyle/>
          <a:p>
            <a:fld id="{A801024E-E648-4F4F-8D5D-0FB446649191}" type="slidenum">
              <a:rPr lang="en-US" smtClean="0"/>
              <a:t>‹#›</a:t>
            </a:fld>
            <a:endParaRPr lang="en-US"/>
          </a:p>
        </p:txBody>
      </p:sp>
      <p:sp>
        <p:nvSpPr>
          <p:cNvPr id="29" name="Footer Placeholder 28"/>
          <p:cNvSpPr>
            <a:spLocks noGrp="1"/>
          </p:cNvSpPr>
          <p:nvPr>
            <p:ph type="ftr" sz="quarter" idx="18"/>
          </p:nvPr>
        </p:nvSpPr>
        <p:spPr/>
        <p:txBody>
          <a:bodyPr/>
          <a:lstStyle/>
          <a:p>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Date Placeholder 10"/>
          <p:cNvSpPr>
            <a:spLocks noGrp="1"/>
          </p:cNvSpPr>
          <p:nvPr>
            <p:ph type="dt" sz="half" idx="10"/>
          </p:nvPr>
        </p:nvSpPr>
        <p:spPr/>
        <p:txBody>
          <a:bodyPr/>
          <a:lstStyle/>
          <a:p>
            <a:fld id="{914D4040-C630-4BD0-9C98-5E14E82A468E}" type="datetimeFigureOut">
              <a:rPr lang="en-US" smtClean="0"/>
              <a:t>8/27/2014</a:t>
            </a:fld>
            <a:endParaRPr lang="en-US"/>
          </a:p>
        </p:txBody>
      </p:sp>
      <p:sp>
        <p:nvSpPr>
          <p:cNvPr id="14" name="Slide Number Placeholder 13"/>
          <p:cNvSpPr>
            <a:spLocks noGrp="1"/>
          </p:cNvSpPr>
          <p:nvPr>
            <p:ph type="sldNum" sz="quarter" idx="11"/>
          </p:nvPr>
        </p:nvSpPr>
        <p:spPr/>
        <p:txBody>
          <a:bodyPr/>
          <a:lstStyle/>
          <a:p>
            <a:fld id="{A801024E-E648-4F4F-8D5D-0FB446649191}" type="slidenum">
              <a:rPr lang="en-US" smtClean="0"/>
              <a:t>‹#›</a:t>
            </a:fld>
            <a:endParaRPr lang="en-US"/>
          </a:p>
        </p:txBody>
      </p:sp>
      <p:sp>
        <p:nvSpPr>
          <p:cNvPr id="18" name="Footer Placeholder 17"/>
          <p:cNvSpPr>
            <a:spLocks noGrp="1"/>
          </p:cNvSpPr>
          <p:nvPr>
            <p:ph type="ftr" sz="quarter" idx="12"/>
          </p:nvPr>
        </p:nvSpPr>
        <p:spPr/>
        <p:txBody>
          <a:bodyPr/>
          <a:lstStyle/>
          <a:p>
            <a:endParaRPr lang="en-US"/>
          </a:p>
        </p:txBody>
      </p:sp>
      <p:sp>
        <p:nvSpPr>
          <p:cNvPr id="15" name="Title 14"/>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Date Placeholder 6"/>
          <p:cNvSpPr>
            <a:spLocks noGrp="1"/>
          </p:cNvSpPr>
          <p:nvPr>
            <p:ph type="dt" sz="half" idx="10"/>
          </p:nvPr>
        </p:nvSpPr>
        <p:spPr/>
        <p:txBody>
          <a:bodyPr/>
          <a:lstStyle/>
          <a:p>
            <a:fld id="{914D4040-C630-4BD0-9C98-5E14E82A468E}" type="datetimeFigureOut">
              <a:rPr lang="en-US" smtClean="0"/>
              <a:t>8/27/2014</a:t>
            </a:fld>
            <a:endParaRPr lang="en-US"/>
          </a:p>
        </p:txBody>
      </p:sp>
      <p:sp>
        <p:nvSpPr>
          <p:cNvPr id="12" name="Slide Number Placeholder 11"/>
          <p:cNvSpPr>
            <a:spLocks noGrp="1"/>
          </p:cNvSpPr>
          <p:nvPr>
            <p:ph type="sldNum" sz="quarter" idx="11"/>
          </p:nvPr>
        </p:nvSpPr>
        <p:spPr/>
        <p:txBody>
          <a:bodyPr/>
          <a:lstStyle/>
          <a:p>
            <a:fld id="{A801024E-E648-4F4F-8D5D-0FB446649191}" type="slidenum">
              <a:rPr lang="en-US" smtClean="0"/>
              <a:t>‹#›</a:t>
            </a:fld>
            <a:endParaRPr lang="en-US"/>
          </a:p>
        </p:txBody>
      </p:sp>
      <p:sp>
        <p:nvSpPr>
          <p:cNvPr id="13" name="Footer Placeholder 12"/>
          <p:cNvSpPr>
            <a:spLocks noGrp="1"/>
          </p:cNvSpPr>
          <p:nvPr>
            <p:ph type="ftr" sz="quarter" idx="12"/>
          </p:nvPr>
        </p:nvSpPr>
        <p:spPr/>
        <p:txBody>
          <a:bodyPr/>
          <a:lstStyle/>
          <a:p>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a:off x="0" y="5734050"/>
            <a:ext cx="9144000" cy="1123950"/>
          </a:xfrm>
          <a:prstGeom prst="rect">
            <a:avLst/>
          </a:prstGeom>
          <a:solidFill>
            <a:schemeClr val="accent5">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2" name="Straight Connector 21"/>
          <p:cNvCxnSpPr/>
          <p:nvPr/>
        </p:nvCxnSpPr>
        <p:spPr>
          <a:xfrm>
            <a:off x="0" y="5695950"/>
            <a:ext cx="9144000" cy="1588"/>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sp>
        <p:nvSpPr>
          <p:cNvPr id="24" name="Title 23"/>
          <p:cNvSpPr>
            <a:spLocks noGrp="1"/>
          </p:cNvSpPr>
          <p:nvPr>
            <p:ph type="title"/>
          </p:nvPr>
        </p:nvSpPr>
        <p:spPr/>
        <p:txBody>
          <a:bodyPr/>
          <a:lstStyle/>
          <a:p>
            <a:r>
              <a:rPr lang="en-US" smtClean="0"/>
              <a:t>Click to edit Master title style</a:t>
            </a:r>
            <a:endParaRPr lang="en-US"/>
          </a:p>
        </p:txBody>
      </p:sp>
      <p:sp>
        <p:nvSpPr>
          <p:cNvPr id="11" name="Text Placeholder 3"/>
          <p:cNvSpPr>
            <a:spLocks noGrp="1"/>
          </p:cNvSpPr>
          <p:nvPr>
            <p:ph type="body" sz="half" idx="2"/>
          </p:nvPr>
        </p:nvSpPr>
        <p:spPr>
          <a:xfrm>
            <a:off x="352426" y="1463040"/>
            <a:ext cx="3381375" cy="3967162"/>
          </a:xfrm>
        </p:spPr>
        <p:txBody>
          <a:bodyPr>
            <a:normAutofit/>
          </a:bodyPr>
          <a:lstStyle>
            <a:lvl1pPr marL="0" indent="0">
              <a:lnSpc>
                <a:spcPct val="150000"/>
              </a:lnSpc>
              <a:buNone/>
              <a:defRPr sz="1600" b="0" i="1" spc="0" baseline="0">
                <a:solidFill>
                  <a:schemeClr val="tx2"/>
                </a:solidFill>
                <a:latin typeface="+mn-lt"/>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6" name="Content Placeholder 11"/>
          <p:cNvSpPr>
            <a:spLocks noGrp="1"/>
          </p:cNvSpPr>
          <p:nvPr>
            <p:ph sz="quarter" idx="14"/>
          </p:nvPr>
        </p:nvSpPr>
        <p:spPr>
          <a:xfrm>
            <a:off x="4105275" y="1463040"/>
            <a:ext cx="4681538" cy="3968496"/>
          </a:xfrm>
        </p:spPr>
        <p:txBody>
          <a:bodyPr>
            <a:normAutofit/>
          </a:bodyPr>
          <a:lstStyle>
            <a:lvl1pPr>
              <a:defRPr sz="1600"/>
            </a:lvl1pPr>
            <a:lvl2pPr>
              <a:defRPr sz="1600"/>
            </a:lvl2pPr>
            <a:lvl3pPr>
              <a:defRPr sz="16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3" name="Date Placeholder 12"/>
          <p:cNvSpPr>
            <a:spLocks noGrp="1"/>
          </p:cNvSpPr>
          <p:nvPr>
            <p:ph type="dt" sz="half" idx="15"/>
          </p:nvPr>
        </p:nvSpPr>
        <p:spPr/>
        <p:txBody>
          <a:bodyPr/>
          <a:lstStyle/>
          <a:p>
            <a:fld id="{914D4040-C630-4BD0-9C98-5E14E82A468E}" type="datetimeFigureOut">
              <a:rPr lang="en-US" smtClean="0"/>
              <a:t>8/27/2014</a:t>
            </a:fld>
            <a:endParaRPr lang="en-US"/>
          </a:p>
        </p:txBody>
      </p:sp>
      <p:sp>
        <p:nvSpPr>
          <p:cNvPr id="18" name="Slide Number Placeholder 17"/>
          <p:cNvSpPr>
            <a:spLocks noGrp="1"/>
          </p:cNvSpPr>
          <p:nvPr>
            <p:ph type="sldNum" sz="quarter" idx="16"/>
          </p:nvPr>
        </p:nvSpPr>
        <p:spPr/>
        <p:txBody>
          <a:bodyPr/>
          <a:lstStyle/>
          <a:p>
            <a:fld id="{A801024E-E648-4F4F-8D5D-0FB446649191}" type="slidenum">
              <a:rPr lang="en-US" smtClean="0"/>
              <a:t>‹#›</a:t>
            </a:fld>
            <a:endParaRPr lang="en-US"/>
          </a:p>
        </p:txBody>
      </p:sp>
      <p:sp>
        <p:nvSpPr>
          <p:cNvPr id="20" name="Footer Placeholder 19"/>
          <p:cNvSpPr>
            <a:spLocks noGrp="1"/>
          </p:cNvSpPr>
          <p:nvPr>
            <p:ph type="ftr" sz="quarter" idx="17"/>
          </p:nvPr>
        </p:nvSpPr>
        <p:spPr/>
        <p:txBody>
          <a:bodyPr/>
          <a:lstStyle/>
          <a:p>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0" name="Rectangle 9"/>
          <p:cNvSpPr/>
          <p:nvPr/>
        </p:nvSpPr>
        <p:spPr>
          <a:xfrm>
            <a:off x="0" y="0"/>
            <a:ext cx="9144000" cy="685800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5229224" y="0"/>
            <a:ext cx="3914775" cy="5657850"/>
          </a:xfrm>
        </p:spPr>
        <p:txBody>
          <a:bodyPr anchor="ctr" anchorCtr="0"/>
          <a:lstStyle>
            <a:lvl1pPr marL="0" indent="0" algn="ctr">
              <a:buNone/>
              <a:defRPr sz="3200">
                <a:solidFill>
                  <a:schemeClr val="tx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25" name="Text Placeholder 24"/>
          <p:cNvSpPr>
            <a:spLocks noGrp="1"/>
          </p:cNvSpPr>
          <p:nvPr>
            <p:ph type="body" sz="quarter" idx="13"/>
          </p:nvPr>
        </p:nvSpPr>
        <p:spPr>
          <a:xfrm>
            <a:off x="352426" y="1600199"/>
            <a:ext cx="4572000" cy="3593237"/>
          </a:xfrm>
        </p:spPr>
        <p:txBody>
          <a:bodyPr>
            <a:normAutofit/>
          </a:bodyPr>
          <a:lstStyle>
            <a:lvl1pPr marL="0" indent="0">
              <a:lnSpc>
                <a:spcPct val="150000"/>
              </a:lnSpc>
              <a:spcBef>
                <a:spcPts val="0"/>
              </a:spcBef>
              <a:buNone/>
              <a:defRPr sz="1600" i="1">
                <a:solidFill>
                  <a:schemeClr val="tx1"/>
                </a:solidFill>
              </a:defRPr>
            </a:lvl1pPr>
            <a:lvl2pPr marL="171450" indent="1588">
              <a:buNone/>
              <a:defRPr>
                <a:solidFill>
                  <a:schemeClr val="bg2"/>
                </a:solidFill>
              </a:defRPr>
            </a:lvl2pPr>
            <a:lvl3pPr marL="344488" indent="6350">
              <a:buNone/>
              <a:defRPr>
                <a:solidFill>
                  <a:schemeClr val="bg2"/>
                </a:solidFill>
              </a:defRPr>
            </a:lvl3pPr>
            <a:lvl4pPr marL="515938" indent="3175">
              <a:buNone/>
              <a:defRPr>
                <a:solidFill>
                  <a:schemeClr val="bg2"/>
                </a:solidFill>
              </a:defRPr>
            </a:lvl4pPr>
            <a:lvl5pPr marL="688975" indent="-1588">
              <a:buNone/>
              <a:defRPr>
                <a:solidFill>
                  <a:schemeClr val="bg2"/>
                </a:solidFill>
              </a:defRPr>
            </a:lvl5pPr>
          </a:lstStyle>
          <a:p>
            <a:pPr lvl="0"/>
            <a:r>
              <a:rPr lang="en-US" smtClean="0"/>
              <a:t>Click to edit Master text styles</a:t>
            </a:r>
          </a:p>
        </p:txBody>
      </p:sp>
      <p:sp>
        <p:nvSpPr>
          <p:cNvPr id="11" name="Rectangle 10"/>
          <p:cNvSpPr/>
          <p:nvPr/>
        </p:nvSpPr>
        <p:spPr>
          <a:xfrm>
            <a:off x="0" y="5734050"/>
            <a:ext cx="9144000" cy="1123950"/>
          </a:xfrm>
          <a:prstGeom prst="rect">
            <a:avLst/>
          </a:prstGeom>
          <a:solidFill>
            <a:schemeClr val="accent5">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p:cNvCxnSpPr/>
          <p:nvPr/>
        </p:nvCxnSpPr>
        <p:spPr>
          <a:xfrm>
            <a:off x="0" y="5695950"/>
            <a:ext cx="9144000" cy="1588"/>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sp>
        <p:nvSpPr>
          <p:cNvPr id="19" name="Title Placeholder 1"/>
          <p:cNvSpPr>
            <a:spLocks noGrp="1"/>
          </p:cNvSpPr>
          <p:nvPr>
            <p:ph type="title"/>
          </p:nvPr>
        </p:nvSpPr>
        <p:spPr>
          <a:xfrm>
            <a:off x="352425" y="275208"/>
            <a:ext cx="4572000" cy="1324992"/>
          </a:xfrm>
          <a:prstGeom prst="rect">
            <a:avLst/>
          </a:prstGeom>
        </p:spPr>
        <p:txBody>
          <a:bodyPr vert="horz" lIns="91440" tIns="45720" rIns="91440" bIns="45720" rtlCol="0" anchor="b" anchorCtr="0">
            <a:normAutofit/>
          </a:bodyPr>
          <a:lstStyle/>
          <a:p>
            <a:r>
              <a:rPr lang="en-US" smtClean="0"/>
              <a:t>Click to edit Master title style</a:t>
            </a:r>
            <a:endParaRPr lang="en-US" dirty="0"/>
          </a:p>
        </p:txBody>
      </p:sp>
      <p:sp>
        <p:nvSpPr>
          <p:cNvPr id="13" name="Date Placeholder 12"/>
          <p:cNvSpPr>
            <a:spLocks noGrp="1"/>
          </p:cNvSpPr>
          <p:nvPr>
            <p:ph type="dt" sz="half" idx="14"/>
          </p:nvPr>
        </p:nvSpPr>
        <p:spPr/>
        <p:txBody>
          <a:bodyPr/>
          <a:lstStyle/>
          <a:p>
            <a:fld id="{914D4040-C630-4BD0-9C98-5E14E82A468E}" type="datetimeFigureOut">
              <a:rPr lang="en-US" smtClean="0"/>
              <a:t>8/27/2014</a:t>
            </a:fld>
            <a:endParaRPr lang="en-US"/>
          </a:p>
        </p:txBody>
      </p:sp>
      <p:sp>
        <p:nvSpPr>
          <p:cNvPr id="20" name="Slide Number Placeholder 19"/>
          <p:cNvSpPr>
            <a:spLocks noGrp="1"/>
          </p:cNvSpPr>
          <p:nvPr>
            <p:ph type="sldNum" sz="quarter" idx="15"/>
          </p:nvPr>
        </p:nvSpPr>
        <p:spPr/>
        <p:txBody>
          <a:bodyPr/>
          <a:lstStyle/>
          <a:p>
            <a:fld id="{A801024E-E648-4F4F-8D5D-0FB446649191}" type="slidenum">
              <a:rPr lang="en-US" smtClean="0"/>
              <a:t>‹#›</a:t>
            </a:fld>
            <a:endParaRPr lang="en-US"/>
          </a:p>
        </p:txBody>
      </p:sp>
      <p:sp>
        <p:nvSpPr>
          <p:cNvPr id="21" name="Footer Placeholder 20"/>
          <p:cNvSpPr>
            <a:spLocks noGrp="1"/>
          </p:cNvSpPr>
          <p:nvPr>
            <p:ph type="ftr" sz="quarter" idx="16"/>
          </p:nvPr>
        </p:nvSpPr>
        <p:spPr/>
        <p:txBody>
          <a:bodyPr/>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14D4040-C630-4BD0-9C98-5E14E82A468E}" type="datetimeFigureOut">
              <a:rPr lang="en-US" smtClean="0"/>
              <a:t>8/27/2014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801024E-E648-4F4F-8D5D-0FB446649191}"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14D4040-C630-4BD0-9C98-5E14E82A468E}" type="datetimeFigureOut">
              <a:rPr lang="en-US" smtClean="0"/>
              <a:t>8/27/2014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801024E-E648-4F4F-8D5D-0FB446649191}"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52426" y="228600"/>
            <a:ext cx="7680960" cy="1066800"/>
          </a:xfrm>
          <a:prstGeom prst="rect">
            <a:avLst/>
          </a:prstGeom>
        </p:spPr>
        <p:txBody>
          <a:bodyPr vert="horz" lIns="91440" tIns="45720" rIns="91440" bIns="45720" rtlCol="0" anchor="b" anchorCtr="0">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352426" y="1463040"/>
            <a:ext cx="7680960" cy="43434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352426" y="6543676"/>
            <a:ext cx="1466850" cy="247650"/>
          </a:xfrm>
          <a:prstGeom prst="rect">
            <a:avLst/>
          </a:prstGeom>
        </p:spPr>
        <p:txBody>
          <a:bodyPr vert="horz" lIns="91440" tIns="45720" rIns="91440" bIns="45720" rtlCol="0" anchor="ctr">
            <a:normAutofit/>
          </a:bodyPr>
          <a:lstStyle>
            <a:lvl1pPr algn="l">
              <a:defRPr sz="1000" b="1">
                <a:solidFill>
                  <a:schemeClr val="tx1">
                    <a:alpha val="65000"/>
                  </a:schemeClr>
                </a:solidFill>
              </a:defRPr>
            </a:lvl1pPr>
          </a:lstStyle>
          <a:p>
            <a:fld id="{914D4040-C630-4BD0-9C98-5E14E82A468E}" type="datetimeFigureOut">
              <a:rPr lang="en-US" smtClean="0"/>
              <a:t>8/27/2014</a:t>
            </a:fld>
            <a:endParaRPr lang="en-US"/>
          </a:p>
        </p:txBody>
      </p:sp>
      <p:sp>
        <p:nvSpPr>
          <p:cNvPr id="5" name="Footer Placeholder 4"/>
          <p:cNvSpPr>
            <a:spLocks noGrp="1"/>
          </p:cNvSpPr>
          <p:nvPr>
            <p:ph type="ftr" sz="quarter" idx="3"/>
          </p:nvPr>
        </p:nvSpPr>
        <p:spPr>
          <a:xfrm>
            <a:off x="1809749" y="6543676"/>
            <a:ext cx="4086225" cy="247650"/>
          </a:xfrm>
          <a:prstGeom prst="rect">
            <a:avLst/>
          </a:prstGeom>
        </p:spPr>
        <p:txBody>
          <a:bodyPr vert="horz" lIns="91440" tIns="45720" rIns="91440" bIns="45720" rtlCol="0" anchor="ctr">
            <a:normAutofit/>
          </a:bodyPr>
          <a:lstStyle>
            <a:lvl1pPr algn="l">
              <a:defRPr sz="1000" b="1" i="1">
                <a:solidFill>
                  <a:schemeClr val="tx1">
                    <a:alpha val="65000"/>
                  </a:schemeClr>
                </a:solidFill>
              </a:defRPr>
            </a:lvl1pPr>
          </a:lstStyle>
          <a:p>
            <a:endParaRPr lang="en-US"/>
          </a:p>
        </p:txBody>
      </p:sp>
      <p:sp>
        <p:nvSpPr>
          <p:cNvPr id="6" name="Slide Number Placeholder 5"/>
          <p:cNvSpPr>
            <a:spLocks noGrp="1"/>
          </p:cNvSpPr>
          <p:nvPr>
            <p:ph type="sldNum" sz="quarter" idx="4"/>
          </p:nvPr>
        </p:nvSpPr>
        <p:spPr>
          <a:xfrm>
            <a:off x="7886700" y="6543676"/>
            <a:ext cx="876300" cy="247650"/>
          </a:xfrm>
          <a:prstGeom prst="rect">
            <a:avLst/>
          </a:prstGeom>
        </p:spPr>
        <p:txBody>
          <a:bodyPr vert="horz" lIns="91440" tIns="45720" rIns="91440" bIns="45720" rtlCol="0" anchor="ctr">
            <a:normAutofit/>
          </a:bodyPr>
          <a:lstStyle>
            <a:lvl1pPr algn="r">
              <a:defRPr sz="1000" b="1">
                <a:solidFill>
                  <a:schemeClr val="tx1">
                    <a:alpha val="65000"/>
                  </a:schemeClr>
                </a:solidFill>
              </a:defRPr>
            </a:lvl1pPr>
          </a:lstStyle>
          <a:p>
            <a:fld id="{A801024E-E648-4F4F-8D5D-0FB446649191}" type="slidenum">
              <a:rPr lang="en-US" smtClean="0"/>
              <a:t>‹#›</a:t>
            </a:fld>
            <a:endParaRPr lang="en-US"/>
          </a:p>
        </p:txBody>
      </p:sp>
    </p:spTree>
  </p:cSld>
  <p:clrMap bg1="dk1" tx1="lt1" bg2="dk2" tx2="lt2" accent1="accent1" accent2="accent2" accent3="accent3" accent4="accent4" accent5="accent5" accent6="accent6" hlink="hlink" folHlink="folHlink"/>
  <p:sldLayoutIdLst>
    <p:sldLayoutId id="2147483937" r:id="rId1"/>
    <p:sldLayoutId id="2147483938" r:id="rId2"/>
    <p:sldLayoutId id="2147483939" r:id="rId3"/>
    <p:sldLayoutId id="2147483940" r:id="rId4"/>
    <p:sldLayoutId id="2147483941" r:id="rId5"/>
    <p:sldLayoutId id="2147483942" r:id="rId6"/>
    <p:sldLayoutId id="2147483943" r:id="rId7"/>
    <p:sldLayoutId id="2147483944" r:id="rId8"/>
    <p:sldLayoutId id="2147483945" r:id="rId9"/>
    <p:sldLayoutId id="2147483946" r:id="rId10"/>
    <p:sldLayoutId id="2147483947" r:id="rId11"/>
  </p:sldLayoutIdLst>
  <p:txStyles>
    <p:titleStyle>
      <a:lvl1pPr algn="l" defTabSz="914400" rtl="0" eaLnBrk="1" latinLnBrk="0" hangingPunct="1">
        <a:spcBef>
          <a:spcPts val="400"/>
        </a:spcBef>
        <a:buNone/>
        <a:defRPr sz="4000" b="0" kern="1200" cap="none" spc="0" baseline="0">
          <a:solidFill>
            <a:schemeClr val="tx1"/>
          </a:solidFill>
          <a:latin typeface="+mj-lt"/>
          <a:ea typeface="+mj-ea"/>
          <a:cs typeface="Tunga" pitchFamily="2"/>
        </a:defRPr>
      </a:lvl1pPr>
    </p:titleStyle>
    <p:bodyStyle>
      <a:lvl1pPr marL="0" indent="0" algn="l" defTabSz="914400" rtl="0" eaLnBrk="1" latinLnBrk="0" hangingPunct="1">
        <a:spcBef>
          <a:spcPts val="1200"/>
        </a:spcBef>
        <a:spcAft>
          <a:spcPts val="0"/>
        </a:spcAft>
        <a:buClr>
          <a:schemeClr val="accent5"/>
        </a:buClr>
        <a:buFont typeface="Arial" pitchFamily="34" charset="0"/>
        <a:buNone/>
        <a:defRPr sz="1800" b="0" i="0" kern="1200" cap="none" spc="30" baseline="0">
          <a:solidFill>
            <a:schemeClr val="tx1"/>
          </a:solidFill>
          <a:latin typeface="+mn-lt"/>
          <a:ea typeface="+mn-ea"/>
          <a:cs typeface="Tahoma" pitchFamily="34" charset="0"/>
        </a:defRPr>
      </a:lvl1pPr>
      <a:lvl2pPr marL="171450" indent="-171450" algn="l" defTabSz="914400" rtl="0" eaLnBrk="1" latinLnBrk="0" hangingPunct="1">
        <a:spcBef>
          <a:spcPts val="600"/>
        </a:spcBef>
        <a:buClr>
          <a:schemeClr val="accent1"/>
        </a:buClr>
        <a:buFont typeface="Arial" pitchFamily="34" charset="0"/>
        <a:buChar char="•"/>
        <a:defRPr sz="1600" kern="1200">
          <a:solidFill>
            <a:schemeClr val="tx1"/>
          </a:solidFill>
          <a:latin typeface="+mn-lt"/>
          <a:ea typeface="+mn-ea"/>
          <a:cs typeface="Tahoma" pitchFamily="34" charset="0"/>
        </a:defRPr>
      </a:lvl2pPr>
      <a:lvl3pPr marL="344488" indent="-165100" algn="l" defTabSz="914400" rtl="0" eaLnBrk="1" latinLnBrk="0" hangingPunct="1">
        <a:spcBef>
          <a:spcPts val="600"/>
        </a:spcBef>
        <a:buClr>
          <a:schemeClr val="accent1"/>
        </a:buClr>
        <a:buFont typeface="Arial" pitchFamily="34" charset="0"/>
        <a:buChar char="•"/>
        <a:defRPr sz="1600" kern="1200">
          <a:solidFill>
            <a:schemeClr val="tx1"/>
          </a:solidFill>
          <a:latin typeface="+mn-lt"/>
          <a:ea typeface="+mn-ea"/>
          <a:cs typeface="Tahoma" pitchFamily="34" charset="0"/>
        </a:defRPr>
      </a:lvl3pPr>
      <a:lvl4pPr marL="517525" indent="-169863" algn="l" defTabSz="914400" rtl="0" eaLnBrk="1" latinLnBrk="0" hangingPunct="1">
        <a:spcBef>
          <a:spcPts val="600"/>
        </a:spcBef>
        <a:buClr>
          <a:schemeClr val="accent1"/>
        </a:buClr>
        <a:buFont typeface="Arial" pitchFamily="34" charset="0"/>
        <a:buChar char="•"/>
        <a:defRPr sz="1600" kern="1200">
          <a:solidFill>
            <a:schemeClr val="tx1"/>
          </a:solidFill>
          <a:latin typeface="+mn-lt"/>
          <a:ea typeface="+mn-ea"/>
          <a:cs typeface="Tahoma" pitchFamily="34" charset="0"/>
        </a:defRPr>
      </a:lvl4pPr>
      <a:lvl5pPr marL="688975" indent="-173038" algn="l" defTabSz="914400" rtl="0" eaLnBrk="1" latinLnBrk="0" hangingPunct="1">
        <a:spcBef>
          <a:spcPts val="600"/>
        </a:spcBef>
        <a:buClr>
          <a:schemeClr val="accent1"/>
        </a:buClr>
        <a:buFont typeface="Arial" pitchFamily="34" charset="0"/>
        <a:buChar char="•"/>
        <a:defRPr sz="1600" kern="1200">
          <a:solidFill>
            <a:schemeClr val="tx1"/>
          </a:solidFill>
          <a:latin typeface="+mn-lt"/>
          <a:ea typeface="+mn-ea"/>
          <a:cs typeface="Tahoma" pitchFamily="34" charset="0"/>
        </a:defRPr>
      </a:lvl5pPr>
      <a:lvl6pPr marL="868680" indent="-173736" algn="l" defTabSz="914400" rtl="0" eaLnBrk="1" latinLnBrk="0" hangingPunct="1">
        <a:spcBef>
          <a:spcPts val="600"/>
        </a:spcBef>
        <a:buClr>
          <a:schemeClr val="accent1"/>
        </a:buClr>
        <a:buFont typeface="Arial" pitchFamily="34" charset="0"/>
        <a:buChar char="•"/>
        <a:defRPr sz="1600" kern="1200">
          <a:solidFill>
            <a:schemeClr val="tx1"/>
          </a:solidFill>
          <a:latin typeface="+mn-lt"/>
          <a:ea typeface="+mn-ea"/>
          <a:cs typeface="+mn-cs"/>
        </a:defRPr>
      </a:lvl6pPr>
      <a:lvl7pPr marL="1069848" indent="-173736" algn="l" defTabSz="914400" rtl="0" eaLnBrk="1" latinLnBrk="0" hangingPunct="1">
        <a:spcBef>
          <a:spcPts val="600"/>
        </a:spcBef>
        <a:buClr>
          <a:schemeClr val="accent1"/>
        </a:buClr>
        <a:buFont typeface="Arial" pitchFamily="34" charset="0"/>
        <a:buChar char="•"/>
        <a:defRPr sz="1600" kern="1200">
          <a:solidFill>
            <a:schemeClr val="tx1"/>
          </a:solidFill>
          <a:latin typeface="+mn-lt"/>
          <a:ea typeface="+mn-ea"/>
          <a:cs typeface="+mn-cs"/>
        </a:defRPr>
      </a:lvl7pPr>
      <a:lvl8pPr marL="1243584" indent="-173736" algn="l" defTabSz="914400" rtl="0" eaLnBrk="1" latinLnBrk="0" hangingPunct="1">
        <a:spcBef>
          <a:spcPts val="600"/>
        </a:spcBef>
        <a:buClr>
          <a:schemeClr val="accent1"/>
        </a:buClr>
        <a:buFont typeface="Arial" pitchFamily="34" charset="0"/>
        <a:buChar char="•"/>
        <a:defRPr sz="1600" kern="1200">
          <a:solidFill>
            <a:schemeClr val="tx1"/>
          </a:solidFill>
          <a:latin typeface="+mn-lt"/>
          <a:ea typeface="+mn-ea"/>
          <a:cs typeface="+mn-cs"/>
        </a:defRPr>
      </a:lvl8pPr>
      <a:lvl9pPr marL="1408176" indent="-173736" algn="l" defTabSz="914400" rtl="0" eaLnBrk="1" latinLnBrk="0" hangingPunct="1">
        <a:spcBef>
          <a:spcPts val="600"/>
        </a:spcBef>
        <a:buClr>
          <a:schemeClr val="accent1"/>
        </a:buClr>
        <a:buFont typeface="Arial"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tmp"/><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normAutofit/>
          </a:bodyPr>
          <a:lstStyle/>
          <a:p>
            <a:pPr algn="l"/>
            <a:r>
              <a:rPr lang="en-US" dirty="0" smtClean="0"/>
              <a:t>I.E. </a:t>
            </a:r>
            <a:r>
              <a:rPr lang="en-US" dirty="0" smtClean="0"/>
              <a:t>Stalking </a:t>
            </a:r>
            <a:r>
              <a:rPr lang="en-US" dirty="0" smtClean="0"/>
              <a:t>Employers In Linked In Without Upgrading to the Paid Membership</a:t>
            </a:r>
            <a:endParaRPr lang="en-US" dirty="0"/>
          </a:p>
        </p:txBody>
      </p:sp>
      <p:sp>
        <p:nvSpPr>
          <p:cNvPr id="2" name="Title 1"/>
          <p:cNvSpPr>
            <a:spLocks noGrp="1"/>
          </p:cNvSpPr>
          <p:nvPr>
            <p:ph type="title"/>
          </p:nvPr>
        </p:nvSpPr>
        <p:spPr/>
        <p:txBody>
          <a:bodyPr>
            <a:normAutofit fontScale="90000"/>
          </a:bodyPr>
          <a:lstStyle/>
          <a:p>
            <a:pPr algn="l"/>
            <a:r>
              <a:rPr lang="en-US" dirty="0" smtClean="0"/>
              <a:t>How To Track Down the Contacts You Need in Linked In</a:t>
            </a:r>
            <a:endParaRPr lang="en-US" dirty="0"/>
          </a:p>
        </p:txBody>
      </p:sp>
    </p:spTree>
    <p:extLst>
      <p:ext uri="{BB962C8B-B14F-4D97-AF65-F5344CB8AC3E}">
        <p14:creationId xmlns:p14="http://schemas.microsoft.com/office/powerpoint/2010/main" val="191379248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Content Placeholder 9" descr="(1) Welcome! | LinkedIn - CCDSD Restricted Use"/>
          <p:cNvPicPr>
            <a:picLocks noGrp="1" noChangeAspect="1"/>
          </p:cNvPicPr>
          <p:nvPr>
            <p:ph sz="quarter" idx="13"/>
          </p:nvPr>
        </p:nvPicPr>
        <p:blipFill>
          <a:blip r:embed="rId2">
            <a:extLst>
              <a:ext uri="{28A0092B-C50C-407E-A947-70E740481C1C}">
                <a14:useLocalDpi xmlns:a14="http://schemas.microsoft.com/office/drawing/2010/main" val="0"/>
              </a:ext>
            </a:extLst>
          </a:blip>
          <a:stretch>
            <a:fillRect/>
          </a:stretch>
        </p:blipFill>
        <p:spPr>
          <a:xfrm>
            <a:off x="352425" y="1515448"/>
            <a:ext cx="7680325" cy="4620854"/>
          </a:xfrm>
        </p:spPr>
      </p:pic>
      <p:sp>
        <p:nvSpPr>
          <p:cNvPr id="8" name="Title 7"/>
          <p:cNvSpPr>
            <a:spLocks noGrp="1"/>
          </p:cNvSpPr>
          <p:nvPr>
            <p:ph type="title"/>
          </p:nvPr>
        </p:nvSpPr>
        <p:spPr/>
        <p:txBody>
          <a:bodyPr>
            <a:normAutofit/>
          </a:bodyPr>
          <a:lstStyle/>
          <a:p>
            <a:pPr algn="l"/>
            <a:r>
              <a:rPr lang="en-US" sz="2000" dirty="0"/>
              <a:t>To find a person in a specific position at a specific organization on Linked In type in the name of the organization. </a:t>
            </a:r>
          </a:p>
        </p:txBody>
      </p:sp>
    </p:spTree>
    <p:extLst>
      <p:ext uri="{BB962C8B-B14F-4D97-AF65-F5344CB8AC3E}">
        <p14:creationId xmlns:p14="http://schemas.microsoft.com/office/powerpoint/2010/main" val="103162803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Grp="1" noChangeAspect="1" noChangeArrowheads="1"/>
          </p:cNvPicPr>
          <p:nvPr>
            <p:ph sz="quarter" idx="13"/>
          </p:nvPr>
        </p:nvPicPr>
        <p:blipFill>
          <a:blip r:embed="rId2">
            <a:extLst>
              <a:ext uri="{28A0092B-C50C-407E-A947-70E740481C1C}">
                <a14:useLocalDpi xmlns:a14="http://schemas.microsoft.com/office/drawing/2010/main" val="0"/>
              </a:ext>
            </a:extLst>
          </a:blip>
          <a:stretch>
            <a:fillRect/>
          </a:stretch>
        </p:blipFill>
        <p:spPr bwMode="auto">
          <a:xfrm>
            <a:off x="413067" y="1463675"/>
            <a:ext cx="7559040" cy="4724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p:txBody>
          <a:bodyPr>
            <a:normAutofit/>
          </a:bodyPr>
          <a:lstStyle/>
          <a:p>
            <a:pPr algn="l"/>
            <a:r>
              <a:rPr lang="en-US" sz="2000" dirty="0" smtClean="0"/>
              <a:t>As you are typing in the name of the organization </a:t>
            </a:r>
            <a:r>
              <a:rPr lang="en-US" sz="2000" dirty="0"/>
              <a:t>a drop down </a:t>
            </a:r>
            <a:r>
              <a:rPr lang="en-US" sz="2000" dirty="0" smtClean="0"/>
              <a:t>menu will appear, </a:t>
            </a:r>
            <a:r>
              <a:rPr lang="en-US" sz="2000" dirty="0"/>
              <a:t>click on “people who work at______.”</a:t>
            </a:r>
          </a:p>
        </p:txBody>
      </p:sp>
    </p:spTree>
    <p:extLst>
      <p:ext uri="{BB962C8B-B14F-4D97-AF65-F5344CB8AC3E}">
        <p14:creationId xmlns:p14="http://schemas.microsoft.com/office/powerpoint/2010/main" val="174175700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p:cNvPicPr>
          <p:nvPr>
            <p:ph sz="quarter" idx="13"/>
          </p:nvPr>
        </p:nvPicPr>
        <p:blipFill>
          <a:blip r:embed="rId2"/>
          <a:stretch>
            <a:fillRect/>
          </a:stretch>
        </p:blipFill>
        <p:spPr>
          <a:xfrm>
            <a:off x="413067" y="1463675"/>
            <a:ext cx="7559040" cy="4724400"/>
          </a:xfrm>
          <a:prstGeom prst="rect">
            <a:avLst/>
          </a:prstGeom>
        </p:spPr>
      </p:pic>
      <p:sp>
        <p:nvSpPr>
          <p:cNvPr id="2" name="Title 1"/>
          <p:cNvSpPr>
            <a:spLocks noGrp="1"/>
          </p:cNvSpPr>
          <p:nvPr>
            <p:ph type="title"/>
          </p:nvPr>
        </p:nvSpPr>
        <p:spPr/>
        <p:txBody>
          <a:bodyPr>
            <a:normAutofit fontScale="90000"/>
          </a:bodyPr>
          <a:lstStyle/>
          <a:p>
            <a:pPr algn="l"/>
            <a:r>
              <a:rPr lang="en-US" sz="2000" dirty="0"/>
              <a:t>Once you do that you will </a:t>
            </a:r>
            <a:r>
              <a:rPr lang="en-US" sz="2000" dirty="0" smtClean="0"/>
              <a:t>see </a:t>
            </a:r>
            <a:r>
              <a:rPr lang="en-US" sz="2000" dirty="0"/>
              <a:t>people from all over</a:t>
            </a:r>
            <a:r>
              <a:rPr lang="en-US" sz="2000" dirty="0" smtClean="0"/>
              <a:t>. </a:t>
            </a:r>
            <a:r>
              <a:rPr lang="en-US" sz="2000" dirty="0"/>
              <a:t>To narrow it down go to “location” on the </a:t>
            </a:r>
            <a:r>
              <a:rPr lang="en-US" sz="2000" dirty="0" smtClean="0"/>
              <a:t>left </a:t>
            </a:r>
            <a:r>
              <a:rPr lang="en-US" sz="2000" dirty="0"/>
              <a:t>of the screen and type in the name of your city.</a:t>
            </a:r>
            <a:br>
              <a:rPr lang="en-US" sz="2000" dirty="0"/>
            </a:br>
            <a:r>
              <a:rPr lang="en-US" sz="2000" dirty="0"/>
              <a:t/>
            </a:r>
            <a:br>
              <a:rPr lang="en-US" sz="2000" dirty="0"/>
            </a:br>
            <a:endParaRPr lang="en-US" sz="2000" dirty="0"/>
          </a:p>
        </p:txBody>
      </p:sp>
    </p:spTree>
    <p:extLst>
      <p:ext uri="{BB962C8B-B14F-4D97-AF65-F5344CB8AC3E}">
        <p14:creationId xmlns:p14="http://schemas.microsoft.com/office/powerpoint/2010/main" val="365771858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p:cNvPicPr>
          <p:nvPr>
            <p:ph sz="quarter" idx="13"/>
          </p:nvPr>
        </p:nvPicPr>
        <p:blipFill>
          <a:blip r:embed="rId2"/>
          <a:stretch>
            <a:fillRect/>
          </a:stretch>
        </p:blipFill>
        <p:spPr>
          <a:xfrm>
            <a:off x="413067" y="1463675"/>
            <a:ext cx="7559040" cy="4724400"/>
          </a:xfrm>
          <a:prstGeom prst="rect">
            <a:avLst/>
          </a:prstGeom>
        </p:spPr>
      </p:pic>
      <p:sp>
        <p:nvSpPr>
          <p:cNvPr id="2" name="Title 1"/>
          <p:cNvSpPr>
            <a:spLocks noGrp="1"/>
          </p:cNvSpPr>
          <p:nvPr>
            <p:ph type="title"/>
          </p:nvPr>
        </p:nvSpPr>
        <p:spPr/>
        <p:txBody>
          <a:bodyPr>
            <a:normAutofit fontScale="90000"/>
          </a:bodyPr>
          <a:lstStyle/>
          <a:p>
            <a:pPr algn="l"/>
            <a:r>
              <a:rPr lang="en-US" sz="2000" dirty="0"/>
              <a:t>As you can see your list of contacts has narrowed. If </a:t>
            </a:r>
            <a:r>
              <a:rPr lang="en-US" sz="2000" dirty="0" smtClean="0"/>
              <a:t>none of </a:t>
            </a:r>
            <a:r>
              <a:rPr lang="en-US" sz="2000" dirty="0"/>
              <a:t>the Linked In members you are viewing  are who you think you need to contact, click on </a:t>
            </a:r>
            <a:r>
              <a:rPr lang="en-US" sz="2000" dirty="0" smtClean="0"/>
              <a:t>any one </a:t>
            </a:r>
            <a:r>
              <a:rPr lang="en-US" sz="2000" dirty="0"/>
              <a:t>of the Linked In </a:t>
            </a:r>
            <a:r>
              <a:rPr lang="en-US" sz="2000" dirty="0" smtClean="0"/>
              <a:t>members whose title you like.</a:t>
            </a:r>
            <a:r>
              <a:rPr lang="en-US" sz="2000" dirty="0"/>
              <a:t/>
            </a:r>
            <a:br>
              <a:rPr lang="en-US" sz="2000" dirty="0"/>
            </a:br>
            <a:endParaRPr lang="en-US" sz="2000" dirty="0"/>
          </a:p>
        </p:txBody>
      </p:sp>
    </p:spTree>
    <p:extLst>
      <p:ext uri="{BB962C8B-B14F-4D97-AF65-F5344CB8AC3E}">
        <p14:creationId xmlns:p14="http://schemas.microsoft.com/office/powerpoint/2010/main" val="340183182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p:cNvPicPr>
          <p:nvPr>
            <p:ph sz="quarter" idx="13"/>
          </p:nvPr>
        </p:nvPicPr>
        <p:blipFill>
          <a:blip r:embed="rId2"/>
          <a:stretch>
            <a:fillRect/>
          </a:stretch>
        </p:blipFill>
        <p:spPr>
          <a:xfrm>
            <a:off x="413067" y="1463675"/>
            <a:ext cx="7559040" cy="4724400"/>
          </a:xfrm>
          <a:prstGeom prst="rect">
            <a:avLst/>
          </a:prstGeom>
        </p:spPr>
      </p:pic>
      <p:sp>
        <p:nvSpPr>
          <p:cNvPr id="2" name="Title 1"/>
          <p:cNvSpPr>
            <a:spLocks noGrp="1"/>
          </p:cNvSpPr>
          <p:nvPr>
            <p:ph type="title"/>
          </p:nvPr>
        </p:nvSpPr>
        <p:spPr/>
        <p:txBody>
          <a:bodyPr>
            <a:normAutofit fontScale="90000"/>
          </a:bodyPr>
          <a:lstStyle/>
          <a:p>
            <a:pPr algn="l"/>
            <a:r>
              <a:rPr lang="en-US" sz="2000" dirty="0"/>
              <a:t>On to the right of the screen you will see “people similar to“ the person you clicked on. You can do this until you find the name of a person that you would like to connect with or ask for by name when you </a:t>
            </a:r>
            <a:r>
              <a:rPr lang="en-US" sz="2000" dirty="0" smtClean="0"/>
              <a:t>call the organization.</a:t>
            </a:r>
            <a:r>
              <a:rPr lang="en-US" sz="2000" dirty="0"/>
              <a:t/>
            </a:r>
            <a:br>
              <a:rPr lang="en-US" sz="2000" dirty="0"/>
            </a:br>
            <a:endParaRPr lang="en-US" sz="2000" dirty="0"/>
          </a:p>
        </p:txBody>
      </p:sp>
    </p:spTree>
    <p:extLst>
      <p:ext uri="{BB962C8B-B14F-4D97-AF65-F5344CB8AC3E}">
        <p14:creationId xmlns:p14="http://schemas.microsoft.com/office/powerpoint/2010/main" val="111810542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Grp="1" noChangeAspect="1" noChangeArrowheads="1"/>
          </p:cNvPicPr>
          <p:nvPr>
            <p:ph sz="quarter" idx="13"/>
          </p:nvPr>
        </p:nvPicPr>
        <p:blipFill>
          <a:blip r:embed="rId2">
            <a:extLst>
              <a:ext uri="{28A0092B-C50C-407E-A947-70E740481C1C}">
                <a14:useLocalDpi xmlns:a14="http://schemas.microsoft.com/office/drawing/2010/main" val="0"/>
              </a:ext>
            </a:extLst>
          </a:blip>
          <a:stretch>
            <a:fillRect/>
          </a:stretch>
        </p:blipFill>
        <p:spPr bwMode="auto">
          <a:xfrm>
            <a:off x="413067" y="1463675"/>
            <a:ext cx="7559040" cy="4724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p:txBody>
          <a:bodyPr>
            <a:normAutofit/>
          </a:bodyPr>
          <a:lstStyle/>
          <a:p>
            <a:pPr algn="l"/>
            <a:r>
              <a:rPr lang="en-US" sz="2000" dirty="0" smtClean="0"/>
              <a:t>You can also search your current contacts for people who you may also want to connect with.</a:t>
            </a:r>
            <a:endParaRPr lang="en-US" sz="2000" dirty="0"/>
          </a:p>
        </p:txBody>
      </p:sp>
    </p:spTree>
    <p:extLst>
      <p:ext uri="{BB962C8B-B14F-4D97-AF65-F5344CB8AC3E}">
        <p14:creationId xmlns:p14="http://schemas.microsoft.com/office/powerpoint/2010/main" val="399445276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ylar">
  <a:themeElements>
    <a:clrScheme name="Mylar">
      <a:dk1>
        <a:srgbClr val="000000"/>
      </a:dk1>
      <a:lt1>
        <a:srgbClr val="FFFFFF"/>
      </a:lt1>
      <a:dk2>
        <a:srgbClr val="656162"/>
      </a:dk2>
      <a:lt2>
        <a:srgbClr val="E0DACC"/>
      </a:lt2>
      <a:accent1>
        <a:srgbClr val="4A5A7A"/>
      </a:accent1>
      <a:accent2>
        <a:srgbClr val="F7BD40"/>
      </a:accent2>
      <a:accent3>
        <a:srgbClr val="975C00"/>
      </a:accent3>
      <a:accent4>
        <a:srgbClr val="754D41"/>
      </a:accent4>
      <a:accent5>
        <a:srgbClr val="838995"/>
      </a:accent5>
      <a:accent6>
        <a:srgbClr val="687B66"/>
      </a:accent6>
      <a:hlink>
        <a:srgbClr val="B5740B"/>
      </a:hlink>
      <a:folHlink>
        <a:srgbClr val="7483A0"/>
      </a:folHlink>
    </a:clrScheme>
    <a:fontScheme name="Mylar">
      <a:majorFont>
        <a:latin typeface="Corbel"/>
        <a:ea typeface=""/>
        <a:cs typeface=""/>
        <a:font script="Jpan" typeface="HGｺﾞｼｯｸM"/>
        <a:font script="Hang" typeface="맑은 고딕"/>
        <a:font script="Hans" typeface="华文楷体"/>
        <a:font script="Hant" typeface="微軟正黑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a:ea typeface=""/>
        <a:cs typeface=""/>
        <a:font script="Jpan" typeface="HGｺﾞｼｯｸM"/>
        <a:font script="Hang" typeface="맑은 고딕"/>
        <a:font script="Hans" typeface="华文楷体"/>
        <a:font script="Hant" typeface="微軟正黑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ylar">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3000"/>
              </a:schemeClr>
            </a:gs>
            <a:gs pos="30000">
              <a:schemeClr val="phClr">
                <a:shade val="90000"/>
                <a:satMod val="110000"/>
              </a:schemeClr>
            </a:gs>
            <a:gs pos="45000">
              <a:schemeClr val="phClr">
                <a:shade val="100000"/>
                <a:satMod val="118000"/>
              </a:schemeClr>
            </a:gs>
            <a:gs pos="55000">
              <a:schemeClr val="phClr">
                <a:shade val="100000"/>
                <a:satMod val="118000"/>
              </a:schemeClr>
            </a:gs>
            <a:gs pos="73000">
              <a:schemeClr val="phClr">
                <a:shade val="90000"/>
                <a:satMod val="110000"/>
              </a:schemeClr>
            </a:gs>
            <a:gs pos="100000">
              <a:schemeClr val="phClr">
                <a:shade val="63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3000" dir="5400000" rotWithShape="0">
              <a:srgbClr val="000000">
                <a:alpha val="40000"/>
              </a:srgbClr>
            </a:outerShdw>
          </a:effectLst>
        </a:effectStyle>
        <a:effectStyle>
          <a:effectLst>
            <a:innerShdw blurRad="50800" dist="25400" dir="13500000">
              <a:srgbClr val="000000">
                <a:alpha val="75000"/>
              </a:srgbClr>
            </a:innerShdw>
            <a:outerShdw blurRad="50800" dist="25400" dir="5400000" rotWithShape="0">
              <a:srgbClr val="000000">
                <a:alpha val="50000"/>
              </a:srgbClr>
            </a:outerShdw>
          </a:effectLst>
          <a:scene3d>
            <a:camera prst="orthographicFront">
              <a:rot lat="0" lon="0" rev="0"/>
            </a:camera>
            <a:lightRig rig="threePt" dir="tl"/>
          </a:scene3d>
          <a:sp3d prstMaterial="dkEdge">
            <a:bevelT w="25400" h="5080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tint val="100000"/>
                <a:shade val="30000"/>
                <a:alpha val="100000"/>
                <a:satMod val="255000"/>
                <a:lumMod val="100000"/>
              </a:schemeClr>
            </a:gs>
          </a:gsLst>
          <a:path path="circle">
            <a:fillToRect l="50000" t="-80000" r="50000" b="180000"/>
          </a:path>
        </a:gradFill>
        <a:blipFill rotWithShape="1">
          <a:blip xmlns:r="http://schemas.openxmlformats.org/officeDocument/2006/relationships" r:embed="rId1">
            <a:duotone>
              <a:schemeClr val="phClr">
                <a:lumMod val="80000"/>
              </a:schemeClr>
              <a:schemeClr val="phClr">
                <a:tint val="50000"/>
                <a:lumMod val="150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TC101790491[[fn=Mylar]]</Template>
  <TotalTime>35</TotalTime>
  <Words>221</Words>
  <Application>Microsoft Office PowerPoint</Application>
  <PresentationFormat>On-screen Show (4:3)</PresentationFormat>
  <Paragraphs>8</Paragraphs>
  <Slides>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Arial</vt:lpstr>
      <vt:lpstr>Corbel</vt:lpstr>
      <vt:lpstr>Tahoma</vt:lpstr>
      <vt:lpstr>Tunga</vt:lpstr>
      <vt:lpstr>Mylar</vt:lpstr>
      <vt:lpstr>How To Track Down the Contacts You Need in Linked In</vt:lpstr>
      <vt:lpstr>To find a person in a specific position at a specific organization on Linked In type in the name of the organization. </vt:lpstr>
      <vt:lpstr>As you are typing in the name of the organization a drop down menu will appear, click on “people who work at______.”</vt:lpstr>
      <vt:lpstr>Once you do that you will see people from all over. To narrow it down go to “location” on the left of the screen and type in the name of your city.  </vt:lpstr>
      <vt:lpstr>As you can see your list of contacts has narrowed. If none of the Linked In members you are viewing  are who you think you need to contact, click on any one of the Linked In members whose title you like. </vt:lpstr>
      <vt:lpstr>On to the right of the screen you will see “people similar to“ the person you clicked on. You can do this until you find the name of a person that you would like to connect with or ask for by name when you call the organization. </vt:lpstr>
      <vt:lpstr>You can also search your current contacts for people who you may also want to connect with.</vt:lpstr>
    </vt:vector>
  </TitlesOfParts>
  <Company>CCDSD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Bonni Cutler</dc:creator>
  <cp:lastModifiedBy>Lorel Donaghey</cp:lastModifiedBy>
  <cp:revision>7</cp:revision>
  <dcterms:created xsi:type="dcterms:W3CDTF">2014-08-11T21:43:02Z</dcterms:created>
  <dcterms:modified xsi:type="dcterms:W3CDTF">2014-08-27T22:19:56Z</dcterms:modified>
</cp:coreProperties>
</file>